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8" r:id="rId2"/>
    <p:sldId id="264" r:id="rId3"/>
    <p:sldId id="273" r:id="rId4"/>
    <p:sldId id="274" r:id="rId5"/>
    <p:sldId id="275" r:id="rId6"/>
    <p:sldId id="287" r:id="rId7"/>
    <p:sldId id="276" r:id="rId8"/>
    <p:sldId id="277" r:id="rId9"/>
    <p:sldId id="278" r:id="rId10"/>
    <p:sldId id="279" r:id="rId11"/>
    <p:sldId id="280" r:id="rId12"/>
    <p:sldId id="281" r:id="rId13"/>
    <p:sldId id="289" r:id="rId14"/>
    <p:sldId id="288" r:id="rId15"/>
    <p:sldId id="282" r:id="rId16"/>
    <p:sldId id="284" r:id="rId17"/>
    <p:sldId id="285" r:id="rId18"/>
    <p:sldId id="286" r:id="rId19"/>
    <p:sldId id="267" r:id="rId20"/>
  </p:sldIdLst>
  <p:sldSz cx="9144000" cy="6858000" type="screen4x3"/>
  <p:notesSz cx="6858000" cy="9144000"/>
  <p:embeddedFontLst>
    <p:embeddedFont>
      <p:font typeface="Twinkl" pitchFamily="2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1478" y="7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09/04/2020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09/04/2020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festivals-and-cultural-celebrations/easter/easter-story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festivals-and-cultural-celebrations/easter/easter-story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2D062464-3128-4E01-9B05-35F1B70EDFE2}"/>
              </a:ext>
            </a:extLst>
          </p:cNvPr>
          <p:cNvSpPr/>
          <p:nvPr userDrawn="1"/>
        </p:nvSpPr>
        <p:spPr>
          <a:xfrm>
            <a:off x="4052940" y="5514638"/>
            <a:ext cx="1104181" cy="68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E2FDC120-508B-4CAC-AEAE-A48D385CFDF3}"/>
              </a:ext>
            </a:extLst>
          </p:cNvPr>
          <p:cNvSpPr/>
          <p:nvPr userDrawn="1"/>
        </p:nvSpPr>
        <p:spPr>
          <a:xfrm>
            <a:off x="4019909" y="3088256"/>
            <a:ext cx="1104181" cy="68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B18E28-7D51-45C5-AF96-A6DD6183F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695624"/>
            <a:ext cx="7632700" cy="5397200"/>
          </a:xfrm>
          <a:prstGeom prst="roundRect">
            <a:avLst>
              <a:gd name="adj" fmla="val 6687"/>
            </a:avLst>
          </a:prstGeom>
          <a:ln w="2857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537B00-0316-48AB-AC79-ADAAACF963BB}"/>
              </a:ext>
            </a:extLst>
          </p:cNvPr>
          <p:cNvSpPr/>
          <p:nvPr/>
        </p:nvSpPr>
        <p:spPr>
          <a:xfrm>
            <a:off x="755650" y="549275"/>
            <a:ext cx="7632700" cy="83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76237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Piotr udał się za Jezusem i czekał na jego uwolnienie. Zapytano Piotra, czy zna Jezusa, on jednak zaprzeczył.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17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511D58-9592-4D43-9B80-5AA6501DD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83"/>
          <a:stretch/>
        </p:blipFill>
        <p:spPr>
          <a:xfrm>
            <a:off x="752354" y="876301"/>
            <a:ext cx="7639292" cy="5211984"/>
          </a:xfrm>
          <a:prstGeom prst="roundRect">
            <a:avLst>
              <a:gd name="adj" fmla="val 7185"/>
            </a:avLst>
          </a:prstGeom>
          <a:ln w="2857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01A0FA-1F21-4E00-832D-1EDDF23E6054}"/>
              </a:ext>
            </a:extLst>
          </p:cNvPr>
          <p:cNvSpPr/>
          <p:nvPr/>
        </p:nvSpPr>
        <p:spPr>
          <a:xfrm>
            <a:off x="755650" y="549275"/>
            <a:ext cx="7632700" cy="76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76237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Wtem zapiał kogut. Piotr przypomniał sobie, co powiedział mu Jezus,</a:t>
            </a:r>
            <a:br>
              <a:rPr lang="pl-PL" dirty="0"/>
            </a:br>
            <a:r>
              <a:rPr lang="pl-PL" dirty="0"/>
              <a:t>i bardzo sie zasmucił wiedząc, że Jezus </a:t>
            </a:r>
            <a:r>
              <a:rPr lang="pl-PL"/>
              <a:t>miał rację.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859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A0E69B-4454-45F7-900E-96EFB2E1E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76237"/>
            <a:ext cx="7667553" cy="5421846"/>
          </a:xfrm>
          <a:prstGeom prst="roundRect">
            <a:avLst>
              <a:gd name="adj" fmla="val 8520"/>
            </a:avLst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BFAA28-02DA-4C3B-8E1D-3D153BAA7AC2}"/>
              </a:ext>
            </a:extLst>
          </p:cNvPr>
          <p:cNvSpPr/>
          <p:nvPr/>
        </p:nvSpPr>
        <p:spPr>
          <a:xfrm>
            <a:off x="755650" y="549275"/>
            <a:ext cx="7632700" cy="81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76237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Poncjusz Piłat uwolnił Barrabasza zamiast Jezusa.  Zebrane na placu tłumy chciały ukarać Jezusa.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69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F1E83B-9E2F-4847-8BC0-1A48217D9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706782"/>
            <a:ext cx="7632699" cy="5397199"/>
          </a:xfrm>
          <a:prstGeom prst="roundRect">
            <a:avLst>
              <a:gd name="adj" fmla="val 8599"/>
            </a:avLst>
          </a:prstGeom>
          <a:ln w="2857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9FA9F2-BFD2-4588-9D10-C11C8816BC35}"/>
              </a:ext>
            </a:extLst>
          </p:cNvPr>
          <p:cNvSpPr/>
          <p:nvPr/>
        </p:nvSpPr>
        <p:spPr>
          <a:xfrm>
            <a:off x="755650" y="549276"/>
            <a:ext cx="7632700" cy="64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76237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Jezus musiał nieść ciężki krzyż przez ulice Jerozolimy.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195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477DCB-B5C8-474E-AC53-21A0357E5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95625"/>
            <a:ext cx="7632700" cy="5397200"/>
          </a:xfrm>
          <a:prstGeom prst="roundRect">
            <a:avLst>
              <a:gd name="adj" fmla="val 5475"/>
            </a:avLst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BF422E-6BDF-493D-A93F-F4F2B8EF98EC}"/>
              </a:ext>
            </a:extLst>
          </p:cNvPr>
          <p:cNvSpPr/>
          <p:nvPr/>
        </p:nvSpPr>
        <p:spPr>
          <a:xfrm>
            <a:off x="755650" y="549275"/>
            <a:ext cx="7632700" cy="48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30127"/>
            <a:ext cx="7632700" cy="405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Szymonz z Cyreny pomógł Jezusowi nieść krzyż na wzgórze Golgoty.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86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F1E83B-9E2F-4847-8BC0-1A48217D9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4882"/>
            <a:ext cx="7505528" cy="5244679"/>
          </a:xfrm>
          <a:prstGeom prst="roundRect">
            <a:avLst>
              <a:gd name="adj" fmla="val 8599"/>
            </a:avLst>
          </a:prstGeom>
          <a:ln w="2857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09A3FB-B5AF-47DD-90BC-D1472F4739E1}"/>
              </a:ext>
            </a:extLst>
          </p:cNvPr>
          <p:cNvSpPr/>
          <p:nvPr/>
        </p:nvSpPr>
        <p:spPr>
          <a:xfrm>
            <a:off x="755650" y="549276"/>
            <a:ext cx="7632700" cy="65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76237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l-PL" dirty="0"/>
              <a:t>Jezus umarł na krzyżu.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550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E399B-98FB-47BD-8754-173784E410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-7404" r="125" b="7404"/>
          <a:stretch/>
        </p:blipFill>
        <p:spPr>
          <a:xfrm>
            <a:off x="746082" y="684605"/>
            <a:ext cx="7651836" cy="5410731"/>
          </a:xfrm>
          <a:prstGeom prst="roundRect">
            <a:avLst>
              <a:gd name="adj" fmla="val 9039"/>
            </a:avLst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8B0939-8090-4602-9C99-C84329EF1A45}"/>
              </a:ext>
            </a:extLst>
          </p:cNvPr>
          <p:cNvSpPr/>
          <p:nvPr/>
        </p:nvSpPr>
        <p:spPr>
          <a:xfrm>
            <a:off x="755650" y="492701"/>
            <a:ext cx="7632700" cy="84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24123"/>
            <a:ext cx="7632700" cy="6703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Ciało Jezusa złożono w grobie. Wejście do grobowca zostało przysłonięte potężnym głazem.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73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C88D1B-FC50-40B6-88E3-99F542FDCF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08" b="17888"/>
          <a:stretch/>
        </p:blipFill>
        <p:spPr>
          <a:xfrm>
            <a:off x="755651" y="885496"/>
            <a:ext cx="7632700" cy="5207329"/>
          </a:xfrm>
          <a:prstGeom prst="roundRect">
            <a:avLst>
              <a:gd name="adj" fmla="val 6151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625B78-2F8D-4091-AA65-A99B9840CD80}"/>
              </a:ext>
            </a:extLst>
          </p:cNvPr>
          <p:cNvSpPr/>
          <p:nvPr/>
        </p:nvSpPr>
        <p:spPr>
          <a:xfrm>
            <a:off x="755650" y="549275"/>
            <a:ext cx="7632700" cy="957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592897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Trzeciego dnia Maria Magdalena i inne kobiety udały się do grobowca. Anioł przestraszył strażników i odsunął kamień zasłaniający wejście – ciało Jezusa zkniknęło! Stał się cud - Jezus zmartwychwstał.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33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C88D1B-FC50-40B6-88E3-99F542FDCF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1"/>
          <a:stretch/>
        </p:blipFill>
        <p:spPr>
          <a:xfrm>
            <a:off x="755650" y="936892"/>
            <a:ext cx="7632699" cy="5155934"/>
          </a:xfrm>
          <a:prstGeom prst="roundRect">
            <a:avLst>
              <a:gd name="adj" fmla="val 6151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097912-E635-462E-8442-A005E9C4D582}"/>
              </a:ext>
            </a:extLst>
          </p:cNvPr>
          <p:cNvSpPr/>
          <p:nvPr/>
        </p:nvSpPr>
        <p:spPr>
          <a:xfrm>
            <a:off x="755650" y="549276"/>
            <a:ext cx="7632700" cy="507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1195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Jezus pożegnał się ze swoimi przyjaciółmi i udał się do nieba.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032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215D73-1F8D-439D-9713-773A143DAD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691084"/>
            <a:ext cx="7632700" cy="5397201"/>
          </a:xfrm>
          <a:prstGeom prst="roundRect">
            <a:avLst>
              <a:gd name="adj" fmla="val 6075"/>
            </a:avLst>
          </a:prstGeom>
          <a:ln w="2857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D93E28-A722-4482-B702-F021F952B91B}"/>
              </a:ext>
            </a:extLst>
          </p:cNvPr>
          <p:cNvSpPr/>
          <p:nvPr/>
        </p:nvSpPr>
        <p:spPr>
          <a:xfrm>
            <a:off x="755650" y="549275"/>
            <a:ext cx="7632700" cy="76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76237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Jezus przybył do Jerozolimy w Niedzielę Palmową. Ludzie byli bardzo szczęśliwi na widok Jezusa i powitali go machając liścmi palmowymi.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AC44D-82DC-4DFF-BC8B-F50521181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710734"/>
            <a:ext cx="7632699" cy="5397200"/>
          </a:xfrm>
          <a:prstGeom prst="roundRect">
            <a:avLst>
              <a:gd name="adj" fmla="val 6502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85E5D6-4EB9-4740-A2D5-9F39C80B6FEE}"/>
              </a:ext>
            </a:extLst>
          </p:cNvPr>
          <p:cNvSpPr/>
          <p:nvPr/>
        </p:nvSpPr>
        <p:spPr>
          <a:xfrm>
            <a:off x="755650" y="549275"/>
            <a:ext cx="7632700" cy="76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288551" y="811852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Kapłani zazdrościli Jezusowi miłości, jaką okazywali mu ludzie.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46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AC44D-82DC-4DFF-BC8B-F50521181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710731"/>
            <a:ext cx="7632699" cy="5397201"/>
          </a:xfrm>
          <a:prstGeom prst="roundRect">
            <a:avLst>
              <a:gd name="adj" fmla="val 6502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CCABEA-3866-473A-A77A-C814C35A9324}"/>
              </a:ext>
            </a:extLst>
          </p:cNvPr>
          <p:cNvSpPr/>
          <p:nvPr/>
        </p:nvSpPr>
        <p:spPr>
          <a:xfrm>
            <a:off x="755650" y="549275"/>
            <a:ext cx="7632700" cy="76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466034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Judasz był jednym z przyjaciół Jezusa. Pomógł on jednak kapłanom, którzy chcieli aresztować Jezusa. W zamian za pieniądze Judasz zdradził im, gdzie przebywa Jezus.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77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052A43-3BBA-4F22-BAD4-DBFF6B6BF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569868"/>
            <a:ext cx="7632700" cy="4507860"/>
          </a:xfrm>
          <a:prstGeom prst="roundRect">
            <a:avLst>
              <a:gd name="adj" fmla="val 6502"/>
            </a:avLst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E617DD-ADF2-46E5-B72C-12AB2B1205F3}"/>
              </a:ext>
            </a:extLst>
          </p:cNvPr>
          <p:cNvSpPr/>
          <p:nvPr/>
        </p:nvSpPr>
        <p:spPr>
          <a:xfrm>
            <a:off x="755650" y="566054"/>
            <a:ext cx="7632700" cy="1132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76237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Jezus i jego przyjaciele spotkali się, aby spożyć razem specjalny posiłek, który nazywamy wieczerzą paschalną. Posiłek ten znany jest jako Ostatnia Wieczerza.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541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99A58-F18B-4367-A678-F120289708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-7211" r="4345"/>
          <a:stretch/>
        </p:blipFill>
        <p:spPr>
          <a:xfrm>
            <a:off x="755650" y="879566"/>
            <a:ext cx="7632700" cy="5213259"/>
          </a:xfrm>
          <a:prstGeom prst="roundRect">
            <a:avLst>
              <a:gd name="adj" fmla="val 6454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80A49B-0E48-4CF7-AD70-50D7F8D0A767}"/>
              </a:ext>
            </a:extLst>
          </p:cNvPr>
          <p:cNvSpPr/>
          <p:nvPr/>
        </p:nvSpPr>
        <p:spPr>
          <a:xfrm>
            <a:off x="755650" y="566054"/>
            <a:ext cx="7632700" cy="107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91A667-3CC3-4BDB-A744-6E2F1294EA24}"/>
              </a:ext>
            </a:extLst>
          </p:cNvPr>
          <p:cNvSpPr/>
          <p:nvPr/>
        </p:nvSpPr>
        <p:spPr>
          <a:xfrm>
            <a:off x="755650" y="664338"/>
            <a:ext cx="7632700" cy="76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742852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Jazus obdarował każdego chlebem i winem i ogłosił, że jeden z przyjaciół obecnych przy wieczerzy go zdradzi.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70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07DF48-8308-4B7D-BE52-32EE3A8354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17" r="4332" b="-1"/>
          <a:stretch/>
        </p:blipFill>
        <p:spPr>
          <a:xfrm>
            <a:off x="743609" y="1114697"/>
            <a:ext cx="7644741" cy="4979319"/>
          </a:xfrm>
          <a:prstGeom prst="roundRect">
            <a:avLst>
              <a:gd name="adj" fmla="val 6826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942C99-AAC5-4840-A097-22F92B2EC604}"/>
              </a:ext>
            </a:extLst>
          </p:cNvPr>
          <p:cNvSpPr/>
          <p:nvPr/>
        </p:nvSpPr>
        <p:spPr>
          <a:xfrm>
            <a:off x="755650" y="549275"/>
            <a:ext cx="7632700" cy="76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93BD8-5AC9-4918-8595-BF04F21DB0B9}"/>
              </a:ext>
            </a:extLst>
          </p:cNvPr>
          <p:cNvSpPr/>
          <p:nvPr/>
        </p:nvSpPr>
        <p:spPr>
          <a:xfrm>
            <a:off x="670561" y="720440"/>
            <a:ext cx="7729830" cy="847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76237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Jezus powiedział, że zanim nadejdzie poranek i zapieje kogut, Piotr skłamie, że nie zna Jezusa.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497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5CD11-CD42-4BDA-B9A5-FC5D18057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2" y="720706"/>
            <a:ext cx="7623516" cy="5327649"/>
          </a:xfrm>
          <a:prstGeom prst="roundRect">
            <a:avLst>
              <a:gd name="adj" fmla="val 6502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C4A2B1-D756-4CA1-AEFB-06796687F01A}"/>
              </a:ext>
            </a:extLst>
          </p:cNvPr>
          <p:cNvSpPr/>
          <p:nvPr/>
        </p:nvSpPr>
        <p:spPr>
          <a:xfrm>
            <a:off x="755650" y="537163"/>
            <a:ext cx="7632700" cy="516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610816"/>
            <a:ext cx="7632700" cy="3351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Następnie Jezus udał się do Ogrodu Oliwnego, aby się pomodlić.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22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083344-D584-48BE-95F1-2F3BF6478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1" y="765175"/>
            <a:ext cx="7620658" cy="5325652"/>
          </a:xfrm>
          <a:prstGeom prst="roundRect">
            <a:avLst>
              <a:gd name="adj" fmla="val 5798"/>
            </a:avLst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46D0F1-B6F5-441B-B45C-A81E3E2C62AD}"/>
              </a:ext>
            </a:extLst>
          </p:cNvPr>
          <p:cNvSpPr/>
          <p:nvPr/>
        </p:nvSpPr>
        <p:spPr>
          <a:xfrm>
            <a:off x="755650" y="549276"/>
            <a:ext cx="7632700" cy="541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482902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dirty="0"/>
              <a:t>Jezus został jednak aresztowany przez strażników, ponieważ jego przyjaciel Judasz zdradził kapłanom, gdzie mogą znaleźć Jezusa.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158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390</TotalTime>
  <Words>289</Words>
  <Application>Microsoft Office PowerPoint</Application>
  <PresentationFormat>On-screen Show (4:3)</PresentationFormat>
  <Paragraphs>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Buckland</dc:creator>
  <cp:lastModifiedBy>Agnieszka Gardziel</cp:lastModifiedBy>
  <cp:revision>37</cp:revision>
  <dcterms:created xsi:type="dcterms:W3CDTF">2019-03-11T15:10:20Z</dcterms:created>
  <dcterms:modified xsi:type="dcterms:W3CDTF">2020-04-09T12:55:10Z</dcterms:modified>
</cp:coreProperties>
</file>